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7E131F4-0490-4D67-BCF9-A55583F2D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4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114A84C-3B21-41D0-B13C-F0D603C87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64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900381-AC05-4232-A9C9-363731E18FA8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9E450-F224-448A-B3E3-36715404B7E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18602C-D979-4682-B3F6-42F6AF448687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A4C445-7615-4336-9D10-DB1355973B4C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4E7856-6C1F-479B-AD96-15BEA9DBE5D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F9AA84-07CD-476E-8994-E47B5273AAD5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0114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46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我們傳奇妙佳音，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Marvelous message we bring, </a:t>
            </a:r>
          </a:p>
          <a:p>
            <a:pPr algn="ctr" eaLnBrk="1" hangingPunct="1"/>
            <a:r>
              <a:rPr lang="zh-TW" altLang="en-US" dirty="0"/>
              <a:t>我們唱榮耀歌吟；</a:t>
            </a:r>
          </a:p>
          <a:p>
            <a:pPr algn="ctr" eaLnBrk="1" hangingPunct="1"/>
            <a:r>
              <a:rPr lang="en-US" altLang="zh-TW" sz="2800" dirty="0"/>
              <a:t>Glorious carol we sing,</a:t>
            </a:r>
          </a:p>
          <a:p>
            <a:pPr algn="ctr" eaLnBrk="1" hangingPunct="1"/>
            <a:r>
              <a:rPr lang="zh-TW" altLang="en-US" dirty="0"/>
              <a:t>是關乎王的音訊：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Wonderful word of the King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zh-TW" altLang="en-US" dirty="0"/>
              <a:t>耶穌祂快要再來！</a:t>
            </a:r>
          </a:p>
          <a:p>
            <a:pPr algn="ctr" eaLnBrk="1" hangingPunct="1"/>
            <a:r>
              <a:rPr lang="en-US" altLang="zh-TW" sz="2800" dirty="0"/>
              <a:t>Jesus is coming again!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147</a:t>
            </a:r>
            <a:r>
              <a:rPr lang="en-US" altLang="zh-CN" sz="28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主必再來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JESUS IS COMING AGAIN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主必再來，主必再來，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或在清晨，或午間，或在黃昏，或轉瞬間！</a:t>
            </a:r>
          </a:p>
          <a:p>
            <a:pPr algn="ctr" eaLnBrk="1" hangingPunct="1"/>
            <a:r>
              <a:rPr lang="en-US" altLang="zh-TW" sz="2800" dirty="0"/>
              <a:t>Maybe morning, maybe noon, maybe </a:t>
            </a:r>
            <a:r>
              <a:rPr lang="en-US" altLang="zh-TW" sz="2800" dirty="0" err="1"/>
              <a:t>ev’ning</a:t>
            </a:r>
            <a:r>
              <a:rPr lang="en-US" altLang="zh-TW" sz="2800" dirty="0"/>
              <a:t> and maybe soon!</a:t>
            </a:r>
          </a:p>
          <a:p>
            <a:pPr algn="ctr" eaLnBrk="1" hangingPunct="1"/>
            <a:r>
              <a:rPr lang="zh-TW" altLang="en-US" dirty="0"/>
              <a:t>主必再來！主必再來，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哦，那是何等的奇妙大日，耶穌祂快要再來！</a:t>
            </a:r>
          </a:p>
          <a:p>
            <a:pPr algn="ctr" eaLnBrk="1" hangingPunct="1"/>
            <a:r>
              <a:rPr lang="en-US" altLang="zh-TW" sz="2800" dirty="0"/>
              <a:t>O what a wonderful day it will be - Jesus is coming again!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花草、樹木在呼喊，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Forest and flower exclaim,</a:t>
            </a:r>
          </a:p>
          <a:p>
            <a:pPr algn="ctr" eaLnBrk="1" hangingPunct="1"/>
            <a:r>
              <a:rPr lang="zh-TW" altLang="en-US" dirty="0"/>
              <a:t>大山、小崗都震撼，</a:t>
            </a:r>
          </a:p>
          <a:p>
            <a:pPr algn="ctr" eaLnBrk="1" hangingPunct="1"/>
            <a:r>
              <a:rPr lang="en-US" altLang="zh-TW" sz="2800" dirty="0"/>
              <a:t>Mountain and meadow the same,</a:t>
            </a:r>
          </a:p>
          <a:p>
            <a:pPr algn="ctr" eaLnBrk="1" hangingPunct="1"/>
            <a:r>
              <a:rPr lang="zh-TW" altLang="en-US" dirty="0"/>
              <a:t>諸天、大地同呼喚：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All earth and heaven proclaim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zh-TW" altLang="en-US" dirty="0"/>
              <a:t>耶穌祂快要再來！</a:t>
            </a:r>
          </a:p>
          <a:p>
            <a:pPr algn="ctr" eaLnBrk="1" hangingPunct="1"/>
            <a:r>
              <a:rPr lang="en-US" altLang="zh-TW" sz="2800" dirty="0"/>
              <a:t>Jesus is coming again!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主必再來，主必再來，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或在清晨，或午間，或在黃昏，或轉瞬間！</a:t>
            </a:r>
          </a:p>
          <a:p>
            <a:pPr algn="ctr" eaLnBrk="1" hangingPunct="1"/>
            <a:r>
              <a:rPr lang="en-US" altLang="zh-TW" sz="2800" dirty="0"/>
              <a:t>Maybe morning, maybe noon, maybe </a:t>
            </a:r>
            <a:r>
              <a:rPr lang="en-US" altLang="zh-TW" sz="2800" dirty="0" err="1"/>
              <a:t>ev’ning</a:t>
            </a:r>
            <a:r>
              <a:rPr lang="en-US" altLang="zh-TW" sz="2800" dirty="0"/>
              <a:t> and maybe soon!</a:t>
            </a:r>
          </a:p>
          <a:p>
            <a:pPr algn="ctr" eaLnBrk="1" hangingPunct="1"/>
            <a:r>
              <a:rPr lang="zh-TW" altLang="en-US" dirty="0"/>
              <a:t>主必再來！主必再來，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哦，那是何等的奇妙大日，耶穌祂快要再來！</a:t>
            </a:r>
          </a:p>
          <a:p>
            <a:pPr algn="ctr" eaLnBrk="1" hangingPunct="1"/>
            <a:r>
              <a:rPr lang="en-US" altLang="zh-TW" sz="2800" dirty="0"/>
              <a:t>O what a wonderful day it will be - Jesus is coming again!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至終我要站王前，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Standing before Him at last,</a:t>
            </a:r>
          </a:p>
          <a:p>
            <a:pPr algn="ctr" eaLnBrk="1" hangingPunct="1"/>
            <a:r>
              <a:rPr lang="zh-TW" altLang="en-US" dirty="0"/>
              <a:t>不再有憂傷、試煉：</a:t>
            </a:r>
          </a:p>
          <a:p>
            <a:pPr algn="ctr" eaLnBrk="1" hangingPunct="1"/>
            <a:r>
              <a:rPr lang="en-US" altLang="zh-TW" sz="2800" dirty="0"/>
              <a:t>Trial and trouble all past,</a:t>
            </a:r>
          </a:p>
          <a:p>
            <a:pPr algn="ctr" eaLnBrk="1" hangingPunct="1"/>
            <a:r>
              <a:rPr lang="zh-TW" altLang="en-US" dirty="0"/>
              <a:t>投下我所有冠冕：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Crowns at his feet we will cast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zh-TW" altLang="en-US" dirty="0"/>
              <a:t>耶穌祂快要再來!</a:t>
            </a:r>
          </a:p>
          <a:p>
            <a:pPr algn="ctr" eaLnBrk="1" hangingPunct="1"/>
            <a:r>
              <a:rPr lang="en-US" altLang="zh-TW" sz="2800" dirty="0"/>
              <a:t>Jesus is coming again!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主必再來，主必再來，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或在清晨，或午間，或在黃昏，或轉瞬間！</a:t>
            </a:r>
          </a:p>
          <a:p>
            <a:pPr algn="ctr" eaLnBrk="1" hangingPunct="1"/>
            <a:r>
              <a:rPr lang="en-US" altLang="zh-TW" sz="2800" dirty="0"/>
              <a:t>Maybe morning, maybe noon, maybe </a:t>
            </a:r>
            <a:r>
              <a:rPr lang="en-US" altLang="zh-TW" sz="2800" dirty="0" err="1"/>
              <a:t>ev’ning</a:t>
            </a:r>
            <a:r>
              <a:rPr lang="en-US" altLang="zh-TW" sz="2800" dirty="0"/>
              <a:t> and maybe soon!</a:t>
            </a:r>
          </a:p>
          <a:p>
            <a:pPr algn="ctr" eaLnBrk="1" hangingPunct="1"/>
            <a:r>
              <a:rPr lang="zh-TW" altLang="en-US" dirty="0"/>
              <a:t>主必再來！主必再來，</a:t>
            </a:r>
          </a:p>
          <a:p>
            <a:pPr algn="ctr" eaLnBrk="1" hangingPunct="1"/>
            <a:r>
              <a:rPr lang="en-US" altLang="zh-TW" sz="2800" dirty="0"/>
              <a:t>Coming again, Coming again;</a:t>
            </a:r>
          </a:p>
          <a:p>
            <a:pPr algn="ctr" eaLnBrk="1" hangingPunct="1"/>
            <a:r>
              <a:rPr lang="zh-TW" altLang="en-US" dirty="0"/>
              <a:t>哦，那是何等的奇妙大日，耶穌祂快要再來！</a:t>
            </a:r>
          </a:p>
          <a:p>
            <a:pPr algn="ctr" eaLnBrk="1" hangingPunct="1"/>
            <a:r>
              <a:rPr lang="en-US" altLang="zh-TW" sz="2800" dirty="0"/>
              <a:t>O what a wonderful day it will be - Jesus is coming again!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656</TotalTime>
  <Words>443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H147  主必再來  JESUS IS COMING AGAIN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2017-08-02T05:53:24Z</dcterms:modified>
</cp:coreProperties>
</file>